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EC0778-F31A-0584-5E31-EEE742CC5F44}" v="38" dt="2020-10-02T15:50:32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customXml" Target="../customXml/item3.xml" Id="rId3" /><Relationship Type="http://schemas.openxmlformats.org/officeDocument/2006/relationships/slide" Target="slides/slide3.xml" Id="rId7" /><Relationship Type="http://schemas.openxmlformats.org/officeDocument/2006/relationships/tableStyles" Target="tableStyles.xml" Id="rId12" /><Relationship Type="http://schemas.openxmlformats.org/officeDocument/2006/relationships/customXml" Target="../customXml/item2.xml" Id="rId2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theme" Target="theme/theme1.xml" Id="rId11" /><Relationship Type="http://schemas.openxmlformats.org/officeDocument/2006/relationships/slide" Target="slides/slide1.xml" Id="rId5" /><Relationship Type="http://schemas.openxmlformats.org/officeDocument/2006/relationships/viewProps" Target="viewProps.xml" Id="rId10" /><Relationship Type="http://schemas.openxmlformats.org/officeDocument/2006/relationships/slideMaster" Target="slideMasters/slideMaster1.xml" Id="rId4" /><Relationship Type="http://schemas.openxmlformats.org/officeDocument/2006/relationships/presProps" Target="presProps.xml" Id="rId9" /><Relationship Type="http://schemas.microsoft.com/office/2015/10/relationships/revisionInfo" Target="revisionInfo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578D5B-CDDA-4F14-83DE-7D8363C47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0954AE-9B01-4687-AF4B-6F6D9A158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EE705C-5965-438A-88CF-F7CE02C0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9521-AC0D-4503-811E-7F22E7EB198B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C2A27D-C61C-468E-8E95-54E4CC2ED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Projet Animaux incroyables préparé au Centre de services scolaire des Sommets par Tanya Desmarais-Tardif, Janie Duquette et France Boisjoly, 2020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DAED37-4720-40C8-B550-194A8CF25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2581-42E6-4AA2-9AA1-C34789DBC7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9359745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18B5D-C5D5-43C0-A994-46871B61E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073854-5227-4D2D-B94E-4F622E2E5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513074-52F7-404B-9342-44860A32A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9521-AC0D-4503-811E-7F22E7EB198B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DBBFC-7D8E-4B54-9EF2-E2C939E3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Projet Animaux incroyables préparé au Centre de services scolaire des Sommets par Tanya Desmarais-Tardif, Janie Duquette et France Boisjoly, 2020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DC45BE-D000-4B1D-9FD6-EF444C12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2581-42E6-4AA2-9AA1-C34789DBC7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991397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BFBB755-E085-44B8-99C2-9112C359E9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C923FCD-498E-4D4F-A20A-DCDD8233F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1AAC1F-8008-4ABF-9C9D-91C00D22D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9521-AC0D-4503-811E-7F22E7EB198B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DDEC6-8840-4E1D-9FB7-3DD519E9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Projet Animaux incroyables préparé au Centre de services scolaire des Sommets par Tanya Desmarais-Tardif, Janie Duquette et France Boisjoly, 2020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5476FE-5CF5-4687-8249-CFCC15C98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2581-42E6-4AA2-9AA1-C34789DBC7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25080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B58217-E0A0-4499-A559-920AD3991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24BDEFC-A718-491A-BCEE-9846B7F38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4E4A2C-1887-44B4-A6A6-558B9607B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9521-AC0D-4503-811E-7F22E7EB198B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5A3035-DFF9-4ACD-B896-D24BD3CB9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Projet Animaux incroyables préparé au Centre de services scolaire des Sommets par Tanya Desmarais-Tardif, Janie Duquette et France Boisjoly, 2020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601FA2-A03B-4D67-9650-B3BDA567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2581-42E6-4AA2-9AA1-C34789DBC7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72927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69B2F0-F04D-4213-A73D-A7BEF060E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568FB8-A9B5-4107-8599-E1D2881F2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30B827-778F-464A-86CA-BBFC35779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9521-AC0D-4503-811E-7F22E7EB198B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0F8F80-084E-4AF0-8520-F66573A7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Projet Animaux incroyables préparé au Centre de services scolaire des Sommets par Tanya Desmarais-Tardif, Janie Duquette et France Boisjoly, 2020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DE19B8-B40D-4819-BBE6-C593B49FC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2581-42E6-4AA2-9AA1-C34789DBC7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8015984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2B2B94-DCC1-400D-BC92-4FFD4FCDF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5E8968-B949-4466-A988-CCCE61488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537228-A30B-4531-8F27-234CEB20D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33D050-9794-4D78-BD87-8A67A4E7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9521-AC0D-4503-811E-7F22E7EB198B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A1AF2D-03D6-4A6E-85F1-455D63DC5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Projet Animaux incroyables préparé au Centre de services scolaire des Sommets par Tanya Desmarais-Tardif, Janie Duquette et France Boisjoly, 2020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6D33B9-4ECD-4DD4-8FA3-8A672A67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2581-42E6-4AA2-9AA1-C34789DBC7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5868964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FC1202-3F9E-49DA-972B-709C51BB0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00B8E4-C284-4AD7-90BE-22693087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E0A30D-8B4F-4112-BFA5-6084DA0F8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6B3D0FF-0077-4AA6-99B4-5368E0DC2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90421A4-C8A5-407A-8E01-BE40883EB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6C55199-E3D9-480B-A05B-7F0A20F40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9521-AC0D-4503-811E-7F22E7EB198B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6D5F7A2-038B-4475-9387-ACCA8A8E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Projet Animaux incroyables préparé au Centre de services scolaire des Sommets par Tanya Desmarais-Tardif, Janie Duquette et France Boisjoly, 2020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DB9C14-DC2F-40D0-9D58-3B565A95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2581-42E6-4AA2-9AA1-C34789DBC7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6139678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062661-7083-4BE8-912C-75CFD649C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D55FED9-DD2B-489A-9F6F-94D8DAD5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9521-AC0D-4503-811E-7F22E7EB198B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5379E2A-8F52-45E2-958A-284206915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Projet Animaux incroyables préparé au Centre de services scolaire des Sommets par Tanya Desmarais-Tardif, Janie Duquette et France Boisjoly, 2020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37E09F-48A5-4D94-9E24-884E3769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2581-42E6-4AA2-9AA1-C34789DBC7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93512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F048973-64C4-4314-85D1-86076B14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9521-AC0D-4503-811E-7F22E7EB198B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4D05E36-93A2-447F-9E48-45FC5A6BD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Projet Animaux incroyables préparé au Centre de services scolaire des Sommets par Tanya Desmarais-Tardif, Janie Duquette et France Boisjoly, 2020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9BA682-9698-4FAC-8D2D-E9BA52E33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2581-42E6-4AA2-9AA1-C34789DBC7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6679666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9491D8-024C-4740-B823-2645BA1F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FE0F51-B43F-41AC-B1CB-D3E64AD74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956D5B1-F9FB-4D3C-9996-DCA9C2A1D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326CD5-3366-4EA1-9C6E-B2C7A5C76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9521-AC0D-4503-811E-7F22E7EB198B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BDE736-70CD-4CEC-A285-165A64A3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Projet Animaux incroyables préparé au Centre de services scolaire des Sommets par Tanya Desmarais-Tardif, Janie Duquette et France Boisjoly, 2020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CD9724-0492-4BC7-A593-6E42A3C25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2581-42E6-4AA2-9AA1-C34789DBC7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9179172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BE77DF-9F3B-4931-AC3D-F13777D95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2EBBD8F-AA12-4078-903E-8723700DF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105EE6-47B1-44AF-8948-537C0733B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2F96A5-8519-45AB-A1C1-4C8CFFDA9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39521-AC0D-4503-811E-7F22E7EB198B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D2A5A5-0101-49A2-A19A-106163C04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Projet Animaux incroyables préparé au Centre de services scolaire des Sommets par Tanya Desmarais-Tardif, Janie Duquette et France Boisjoly, 2020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DEF93C-E2D6-4545-A6B2-2D0DD27D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2581-42E6-4AA2-9AA1-C34789DBC7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9141548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B17C8E8-2265-4788-8DDB-E605E2ABD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3EF681-D6F4-4F50-A922-D4195AFF3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747CEA-BED9-44D4-A44B-E9B1E1ACA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39521-AC0D-4503-811E-7F22E7EB198B}" type="datetimeFigureOut">
              <a:rPr lang="fr-CA" smtClean="0"/>
              <a:t>2020-10-02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F54849-6CEB-4DFD-A9E8-C3FB67D9D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A"/>
              <a:t>Projet Animaux incroyables préparé au Centre de services scolaire des Sommets par Tanya Desmarais-Tardif, Janie Duquette et France Boisjoly, 2020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59F3BC-D80A-4106-B52D-896232FFD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92581-42E6-4AA2-9AA1-C34789DBC71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983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6BFAF7-E13D-4205-BE1A-66E085AC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8823" y="1177588"/>
            <a:ext cx="6273339" cy="4957947"/>
          </a:xfrm>
        </p:spPr>
        <p:txBody>
          <a:bodyPr anchor="b">
            <a:normAutofit/>
          </a:bodyPr>
          <a:lstStyle/>
          <a:p>
            <a:pPr algn="l"/>
            <a:r>
              <a:rPr lang="fr-CA" sz="6600" b="1" dirty="0">
                <a:solidFill>
                  <a:schemeClr val="bg1"/>
                </a:solidFill>
                <a:latin typeface="Belgium" panose="04030605020002020C03" pitchFamily="82" charset="0"/>
              </a:rPr>
              <a:t>Qui est </a:t>
            </a:r>
            <a:br>
              <a:rPr lang="fr-CA" sz="6600" b="1" dirty="0">
                <a:solidFill>
                  <a:schemeClr val="bg1"/>
                </a:solidFill>
                <a:latin typeface="Belgium" panose="04030605020002020C03" pitchFamily="82" charset="0"/>
              </a:rPr>
            </a:br>
            <a:r>
              <a:rPr lang="fr-CA" sz="6600" b="1" dirty="0">
                <a:solidFill>
                  <a:schemeClr val="bg1"/>
                </a:solidFill>
                <a:latin typeface="Belgium" panose="04030605020002020C03" pitchFamily="82" charset="0"/>
              </a:rPr>
              <a:t>Sandra </a:t>
            </a:r>
            <a:r>
              <a:rPr lang="fr-CA" sz="6600" b="1" dirty="0" err="1">
                <a:solidFill>
                  <a:schemeClr val="bg1"/>
                </a:solidFill>
                <a:latin typeface="Belgium" panose="04030605020002020C03" pitchFamily="82" charset="0"/>
              </a:rPr>
              <a:t>Markle</a:t>
            </a:r>
            <a:r>
              <a:rPr lang="fr-CA" sz="6600" b="1" dirty="0">
                <a:solidFill>
                  <a:schemeClr val="bg1"/>
                </a:solidFill>
                <a:latin typeface="Belgium" panose="04030605020002020C03" pitchFamily="82" charset="0"/>
              </a:rPr>
              <a:t>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281FC3-E00D-4B5C-9353-778918F24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9766" y="722465"/>
            <a:ext cx="4290455" cy="655959"/>
          </a:xfrm>
        </p:spPr>
        <p:txBody>
          <a:bodyPr anchor="t">
            <a:normAutofit/>
          </a:bodyPr>
          <a:lstStyle/>
          <a:p>
            <a:pPr algn="l"/>
            <a:r>
              <a:rPr lang="fr-CA" dirty="0">
                <a:solidFill>
                  <a:schemeClr val="bg1"/>
                </a:solidFill>
                <a:latin typeface="Belgium" panose="04030605020002020C03" pitchFamily="82" charset="0"/>
              </a:rPr>
              <a:t>Projet Animaux Incroyables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8764AE3-B35C-4231-BC72-A67FD3EEC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5A30713-E695-4A7A-9DDC-D97732C1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Projet Animaux incroyables préparé au Centre de services scolaire des Sommets par Tanya Desmarais-Tardif, Janie Duquette et France Boisjoly, 2020 </a:t>
            </a:r>
          </a:p>
        </p:txBody>
      </p:sp>
    </p:spTree>
    <p:extLst>
      <p:ext uri="{BB962C8B-B14F-4D97-AF65-F5344CB8AC3E}">
        <p14:creationId xmlns:p14="http://schemas.microsoft.com/office/powerpoint/2010/main" val="396546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543E542-C621-40C4-A01E-5059FA0333B1}"/>
              </a:ext>
            </a:extLst>
          </p:cNvPr>
          <p:cNvSpPr txBox="1"/>
          <p:nvPr/>
        </p:nvSpPr>
        <p:spPr>
          <a:xfrm>
            <a:off x="444319" y="582067"/>
            <a:ext cx="455875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latin typeface="Belgium" panose="04030605020002020C03" pitchFamily="82" charset="0"/>
              </a:rPr>
              <a:t>Sandra </a:t>
            </a:r>
            <a:r>
              <a:rPr lang="fr-CA" sz="2800" b="1" dirty="0" err="1">
                <a:latin typeface="Belgium" panose="04030605020002020C03" pitchFamily="82" charset="0"/>
              </a:rPr>
              <a:t>Markle</a:t>
            </a:r>
            <a:r>
              <a:rPr lang="fr-CA" sz="2800" b="1" dirty="0">
                <a:latin typeface="Belgium" panose="04030605020002020C03" pitchFamily="82" charset="0"/>
              </a:rPr>
              <a:t> </a:t>
            </a:r>
            <a:r>
              <a:rPr lang="fr-CA" sz="2800" dirty="0">
                <a:latin typeface="Belgium" panose="04030605020002020C03" pitchFamily="82" charset="0"/>
              </a:rPr>
              <a:t>est une auteure américaine de livres pour enfants. </a:t>
            </a:r>
          </a:p>
          <a:p>
            <a:br>
              <a:rPr lang="fr-CA" sz="2800" dirty="0">
                <a:latin typeface="Belgium" panose="04030605020002020C03" pitchFamily="82" charset="0"/>
              </a:rPr>
            </a:br>
            <a:r>
              <a:rPr lang="fr-CA" sz="2800" dirty="0">
                <a:latin typeface="Belgium" panose="04030605020002020C03" pitchFamily="82" charset="0"/>
              </a:rPr>
              <a:t>Sandra est née en 1943. Elle est âgée de 77 ans</a:t>
            </a:r>
          </a:p>
          <a:p>
            <a:br>
              <a:rPr lang="fr-CA" sz="2800" dirty="0">
                <a:latin typeface="Belgium" panose="04030605020002020C03" pitchFamily="82" charset="0"/>
              </a:rPr>
            </a:br>
            <a:r>
              <a:rPr lang="fr-CA" sz="2800" dirty="0">
                <a:latin typeface="Belgium" panose="04030605020002020C03" pitchFamily="82" charset="0"/>
              </a:rPr>
              <a:t>Cette auteure a publié plus de 200 livres pour enfants. Sandra a travaillé sur un projet qui a aidé les étudiants à mieux comprendre la science.</a:t>
            </a:r>
          </a:p>
        </p:txBody>
      </p:sp>
      <p:pic>
        <p:nvPicPr>
          <p:cNvPr id="1028" name="Picture 4" descr="Résultats de recherche d'images pour « Sandra Markle »">
            <a:extLst>
              <a:ext uri="{FF2B5EF4-FFF2-40B4-BE49-F238E27FC236}">
                <a16:creationId xmlns:a16="http://schemas.microsoft.com/office/drawing/2014/main" id="{A51D7FA3-4FD4-4B84-A9EE-0C8E716D2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10" y="709683"/>
            <a:ext cx="6648671" cy="572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C56DDE5-86CC-43C6-85E2-BF6DD4FB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Projet Animaux incroyables préparé au Centre de services scolaire des Sommets par Tanya Desmarais-Tardif, Janie Duquette et France Boisjoly, 2020 </a:t>
            </a:r>
          </a:p>
        </p:txBody>
      </p:sp>
    </p:spTree>
    <p:extLst>
      <p:ext uri="{BB962C8B-B14F-4D97-AF65-F5344CB8AC3E}">
        <p14:creationId xmlns:p14="http://schemas.microsoft.com/office/powerpoint/2010/main" val="62243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35AC9AC-85B5-47AA-ABBF-EC73F5CD7AC4}"/>
              </a:ext>
            </a:extLst>
          </p:cNvPr>
          <p:cNvSpPr txBox="1"/>
          <p:nvPr/>
        </p:nvSpPr>
        <p:spPr>
          <a:xfrm>
            <a:off x="642996" y="4571216"/>
            <a:ext cx="10906008" cy="1115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Voici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quelques</a:t>
            </a:r>
            <a:r>
              <a:rPr lang="en-US" sz="6000" b="1" dirty="0" err="1">
                <a:latin typeface="+mj-lt"/>
                <a:ea typeface="+mj-ea"/>
                <a:cs typeface="+mj-cs"/>
              </a:rPr>
              <a:t>-</a:t>
            </a:r>
            <a:r>
              <a:rPr lang="en-US" sz="6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uns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6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ses</a:t>
            </a: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livres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D49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EA760FAA-B2E1-4A1F-8A17-40FB9D70F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208" y="320511"/>
            <a:ext cx="3169114" cy="398133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7F1E3D7-4E31-4E73-B2C1-8C6E8C130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52" y="307274"/>
            <a:ext cx="3169114" cy="395745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DBFD945-95DD-4792-976F-E7ABB38D8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890" y="320511"/>
            <a:ext cx="3169114" cy="3957451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455DE6F-0C63-45F5-A1F9-CD645020F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Projet Animaux incroyables préparé au Centre de services scolaire des Sommets par Tanya Desmarais-Tardif, Janie Duquette et France Boisjoly, 2020 </a:t>
            </a:r>
          </a:p>
        </p:txBody>
      </p:sp>
    </p:spTree>
    <p:extLst>
      <p:ext uri="{BB962C8B-B14F-4D97-AF65-F5344CB8AC3E}">
        <p14:creationId xmlns:p14="http://schemas.microsoft.com/office/powerpoint/2010/main" val="1996927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B8480A4-6006-4145-B8BF-646564C61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64060"/>
            <a:ext cx="5294716" cy="4129878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Résultats de recherche d'images pour « Sandra Markle livres en français »">
            <a:extLst>
              <a:ext uri="{FF2B5EF4-FFF2-40B4-BE49-F238E27FC236}">
                <a16:creationId xmlns:a16="http://schemas.microsoft.com/office/drawing/2014/main" id="{454E95CB-FF59-42E7-B3E7-3405285A8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817" y="1327923"/>
            <a:ext cx="5294715" cy="420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13E38A-A4D0-4BED-9AB7-94A2BCC7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Projet Animaux incroyables préparé au Centre de services scolaire des Sommets par Tanya Desmarais-Tardif, Janie Duquette et France Boisjoly, 2020 </a:t>
            </a:r>
          </a:p>
        </p:txBody>
      </p:sp>
    </p:spTree>
    <p:extLst>
      <p:ext uri="{BB962C8B-B14F-4D97-AF65-F5344CB8AC3E}">
        <p14:creationId xmlns:p14="http://schemas.microsoft.com/office/powerpoint/2010/main" val="10642689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884779EFE9514C8A6B8510FB85C6BA" ma:contentTypeVersion="8" ma:contentTypeDescription="Crée un document." ma:contentTypeScope="" ma:versionID="4903ec281ffd5e40cf4d943f3e6d76bc">
  <xsd:schema xmlns:xsd="http://www.w3.org/2001/XMLSchema" xmlns:xs="http://www.w3.org/2001/XMLSchema" xmlns:p="http://schemas.microsoft.com/office/2006/metadata/properties" xmlns:ns2="96d584cd-4306-437d-936f-71495bcf94ff" targetNamespace="http://schemas.microsoft.com/office/2006/metadata/properties" ma:root="true" ma:fieldsID="85fb6a8b41d7db3ef9b5cbb63364d8f6" ns2:_="">
    <xsd:import namespace="96d584cd-4306-437d-936f-71495bcf94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584cd-4306-437d-936f-71495bcf94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62AC08-7C6A-44DA-AE8C-EACA33F234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39D523-73C9-4A88-9FDD-0052D6C65BA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5BD596E-4E62-4072-9AC4-E9E7207716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d584cd-4306-437d-936f-71495bcf94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68</Words>
  <Application>Microsoft Office PowerPoint</Application>
  <PresentationFormat>Grand écran</PresentationFormat>
  <Paragraphs>6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Qui est  Sandra Markle?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 est  Sandra Markle?</dc:title>
  <dc:creator>France Boisjoly</dc:creator>
  <cp:lastModifiedBy>France Boisjoly</cp:lastModifiedBy>
  <cp:revision>13</cp:revision>
  <dcterms:created xsi:type="dcterms:W3CDTF">2020-01-08T19:55:08Z</dcterms:created>
  <dcterms:modified xsi:type="dcterms:W3CDTF">2020-10-02T15:50:41Z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0x0101003A884779EFE9514C8A6B8510FB85C6BA</vt:lpwstr>
  </property>
</Properties>
</file>