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swald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Oswa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5a76c81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5a76c81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65841a95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65841a95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8d3f7c8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8d3f7c8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5a76c812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5a76c812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5a76c812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5a76c812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5a76c812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5a76c812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65841a95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65841a95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65841a95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65841a95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65841a95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65841a95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65841a95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65841a95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8c7d92ad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8c7d92ad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ctrTitle"/>
          </p:nvPr>
        </p:nvSpPr>
        <p:spPr>
          <a:xfrm>
            <a:off x="344250" y="1058175"/>
            <a:ext cx="8455500" cy="24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robots et des contes</a:t>
            </a:r>
            <a:endParaRPr/>
          </a:p>
        </p:txBody>
      </p:sp>
      <p:sp>
        <p:nvSpPr>
          <p:cNvPr id="104" name="Google Shape;104;p25"/>
          <p:cNvSpPr txBox="1"/>
          <p:nvPr>
            <p:ph idx="1" type="subTitle"/>
          </p:nvPr>
        </p:nvSpPr>
        <p:spPr>
          <a:xfrm>
            <a:off x="3914275" y="3550650"/>
            <a:ext cx="4910100" cy="65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2e partie: Conte et programmation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1re rencontre</a:t>
            </a:r>
            <a:endParaRPr sz="2000"/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047" y="2136072"/>
            <a:ext cx="1728125" cy="14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-76200"/>
            <a:ext cx="2188975" cy="158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2770400"/>
            <a:ext cx="2849451" cy="25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ctrTitle"/>
          </p:nvPr>
        </p:nvSpPr>
        <p:spPr>
          <a:xfrm>
            <a:off x="344250" y="1058175"/>
            <a:ext cx="8455500" cy="24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robots et des contes</a:t>
            </a:r>
            <a:endParaRPr/>
          </a:p>
        </p:txBody>
      </p:sp>
      <p:sp>
        <p:nvSpPr>
          <p:cNvPr id="183" name="Google Shape;183;p34"/>
          <p:cNvSpPr txBox="1"/>
          <p:nvPr>
            <p:ph idx="1" type="subTitle"/>
          </p:nvPr>
        </p:nvSpPr>
        <p:spPr>
          <a:xfrm>
            <a:off x="3914275" y="3550650"/>
            <a:ext cx="4910100" cy="65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2e partie: Conte et programmation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3e rencontre</a:t>
            </a:r>
            <a:endParaRPr sz="2000"/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047" y="2136072"/>
            <a:ext cx="1728125" cy="14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-76200"/>
            <a:ext cx="2188975" cy="158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2770400"/>
            <a:ext cx="2849451" cy="25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Bilan du projet</a:t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1700" y="1234075"/>
            <a:ext cx="8520600" cy="3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Qu’avez-vous remarqué en visionnant les déplacements des autres classes?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Quelles difficultés avez-vous rencontrées?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Qu’avez-vous appris dans ce projet?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De quoi êtes-vous le plus fiers?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Classes inscrites au projet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268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 des classes</a:t>
            </a:r>
            <a:endParaRPr/>
          </a:p>
        </p:txBody>
      </p:sp>
      <p:pic>
        <p:nvPicPr>
          <p:cNvPr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292" y="0"/>
            <a:ext cx="363270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52500" y="1866350"/>
            <a:ext cx="3881126" cy="350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311700" y="106782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Votre niveau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Votre ville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Le type de robot avec lequel vous allez travailler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0" y="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types de robots</a:t>
            </a:r>
            <a:endParaRPr/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775" y="76200"/>
            <a:ext cx="2071826" cy="207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7543788" y="2286000"/>
            <a:ext cx="9144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Ozobot</a:t>
            </a:r>
            <a:endParaRPr b="1"/>
          </a:p>
        </p:txBody>
      </p:sp>
      <p:pic>
        <p:nvPicPr>
          <p:cNvPr id="128" name="Google Shape;1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2691300"/>
            <a:ext cx="2680800" cy="26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/>
        </p:nvSpPr>
        <p:spPr>
          <a:xfrm>
            <a:off x="1900088" y="4686300"/>
            <a:ext cx="1143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WeDo 2.0</a:t>
            </a:r>
            <a:endParaRPr b="1"/>
          </a:p>
        </p:txBody>
      </p:sp>
      <p:pic>
        <p:nvPicPr>
          <p:cNvPr id="130" name="Google Shape;1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7312" y="116325"/>
            <a:ext cx="2624825" cy="262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/>
        </p:nvSpPr>
        <p:spPr>
          <a:xfrm>
            <a:off x="5282413" y="39725"/>
            <a:ext cx="987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Bee Bot</a:t>
            </a:r>
            <a:endParaRPr b="1"/>
          </a:p>
        </p:txBody>
      </p:sp>
      <p:sp>
        <p:nvSpPr>
          <p:cNvPr id="132" name="Google Shape;132;p28"/>
          <p:cNvSpPr txBox="1"/>
          <p:nvPr/>
        </p:nvSpPr>
        <p:spPr>
          <a:xfrm>
            <a:off x="5808525" y="4177150"/>
            <a:ext cx="59853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4150" y="2462700"/>
            <a:ext cx="4843050" cy="25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7072175" y="4738200"/>
            <a:ext cx="987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Blue Bot</a:t>
            </a:r>
            <a:endParaRPr b="1"/>
          </a:p>
        </p:txBody>
      </p:sp>
      <p:pic>
        <p:nvPicPr>
          <p:cNvPr id="135" name="Google Shape;13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95075" y="-6925"/>
            <a:ext cx="2135376" cy="2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/>
          <p:nvPr/>
        </p:nvSpPr>
        <p:spPr>
          <a:xfrm>
            <a:off x="2955675" y="1880700"/>
            <a:ext cx="13716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Dash and Dot</a:t>
            </a:r>
            <a:endParaRPr b="1"/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" y="1029900"/>
            <a:ext cx="2015700" cy="20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 txBox="1"/>
          <p:nvPr/>
        </p:nvSpPr>
        <p:spPr>
          <a:xfrm>
            <a:off x="2109350" y="2571750"/>
            <a:ext cx="591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EV3</a:t>
            </a:r>
            <a:endParaRPr b="1"/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00013" y="3079300"/>
            <a:ext cx="1796262" cy="179626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4387300" y="2814500"/>
            <a:ext cx="13716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Sphero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Lecture de l’album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Étapes à venir</a:t>
            </a:r>
            <a:r>
              <a:rPr lang="fr"/>
              <a:t> </a:t>
            </a:r>
            <a:endParaRPr/>
          </a:p>
        </p:txBody>
      </p:sp>
      <p:sp>
        <p:nvSpPr>
          <p:cNvPr id="151" name="Google Shape;151;p30"/>
          <p:cNvSpPr txBox="1"/>
          <p:nvPr/>
        </p:nvSpPr>
        <p:spPr>
          <a:xfrm>
            <a:off x="602775" y="1908725"/>
            <a:ext cx="7825800" cy="21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</a:rPr>
              <a:t>Choix du conte : Vous choisissez le conte sur lequel vous voulez travailler dans le cadre du projet. Vous pouvez rédiger un nouveau conte.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</a:rPr>
              <a:t>Déterminer les personnages qui seront les robots.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La robotique expliquée aux enfants : </a:t>
            </a:r>
            <a:r>
              <a:rPr lang="fr" u="sng">
                <a:solidFill>
                  <a:schemeClr val="dk2"/>
                </a:solidFill>
              </a:rPr>
              <a:t>https://www.youtube.com/watch?v=ZfTCC5FyCag&amp;rel=0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ctrTitle"/>
          </p:nvPr>
        </p:nvSpPr>
        <p:spPr>
          <a:xfrm>
            <a:off x="344250" y="1058175"/>
            <a:ext cx="8455500" cy="24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robots et des contes</a:t>
            </a:r>
            <a:endParaRPr/>
          </a:p>
        </p:txBody>
      </p:sp>
      <p:sp>
        <p:nvSpPr>
          <p:cNvPr id="157" name="Google Shape;157;p31"/>
          <p:cNvSpPr txBox="1"/>
          <p:nvPr>
            <p:ph idx="1" type="subTitle"/>
          </p:nvPr>
        </p:nvSpPr>
        <p:spPr>
          <a:xfrm>
            <a:off x="3914275" y="3550650"/>
            <a:ext cx="4910100" cy="65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2e partie: Conte et programmation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2e rencontre</a:t>
            </a:r>
            <a:endParaRPr sz="2000"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047" y="2136072"/>
            <a:ext cx="1728125" cy="14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-76200"/>
            <a:ext cx="2188975" cy="158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2770400"/>
            <a:ext cx="2849451" cy="25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261475" y="1917200"/>
            <a:ext cx="8520600" cy="23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/>
              <a:t>Quel conte avez-vous choisi?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/>
              <a:t>Si vous avez créé un nouveau conte, pouvez-vous nous le résumer?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/>
              <a:t>Quel(s) personnage(s) seront représentés par un robot?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 vous avez débuté la conception de la maquette, comment cela se déroule-t-il?</a:t>
            </a:r>
            <a:endParaRPr/>
          </a:p>
        </p:txBody>
      </p:sp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0" y="0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000" y="3807400"/>
            <a:ext cx="2066850" cy="11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Étapes à venir</a:t>
            </a:r>
            <a:endParaRPr i="1"/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13" y="1017725"/>
            <a:ext cx="7675574" cy="40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3"/>
          <p:cNvSpPr/>
          <p:nvPr/>
        </p:nvSpPr>
        <p:spPr>
          <a:xfrm>
            <a:off x="3166025" y="3985700"/>
            <a:ext cx="778800" cy="36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3"/>
          <p:cNvSpPr/>
          <p:nvPr/>
        </p:nvSpPr>
        <p:spPr>
          <a:xfrm>
            <a:off x="4886075" y="4354700"/>
            <a:ext cx="778800" cy="36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3"/>
          <p:cNvSpPr/>
          <p:nvPr/>
        </p:nvSpPr>
        <p:spPr>
          <a:xfrm>
            <a:off x="6729075" y="4496850"/>
            <a:ext cx="778800" cy="5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